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1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19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7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06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01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16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41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97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3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05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76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0839E-E9A3-4F0D-A790-C3EA7EC10438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C28D5-47D2-4B1A-84CE-092BE6CCC8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61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30942" y="240429"/>
            <a:ext cx="11161611" cy="6337352"/>
            <a:chOff x="678426" y="299423"/>
            <a:chExt cx="11161611" cy="633735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426" y="299423"/>
              <a:ext cx="11161611" cy="6337352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384406" y="1002889"/>
              <a:ext cx="9749650" cy="491140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GB" sz="4000" b="1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Once upon a time, there were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two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knights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who were best friends and who lived in a forest.  One day they heard that there was a beautiful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princess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locked in a high tower.  The two knights decided to help each other and save the princess.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36922" y="1120878"/>
            <a:ext cx="5137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Situation Card 1</a:t>
            </a:r>
          </a:p>
        </p:txBody>
      </p:sp>
    </p:spTree>
    <p:extLst>
      <p:ext uri="{BB962C8B-B14F-4D97-AF65-F5344CB8AC3E}">
        <p14:creationId xmlns:p14="http://schemas.microsoft.com/office/powerpoint/2010/main" val="3181683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60439" y="230596"/>
            <a:ext cx="11161611" cy="6337352"/>
            <a:chOff x="678426" y="299423"/>
            <a:chExt cx="11161611" cy="633735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426" y="299423"/>
              <a:ext cx="11161611" cy="6337352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384406" y="1002889"/>
              <a:ext cx="9749650" cy="491140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32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  <a:p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“What an adventure!” said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Jenny 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as she carried her runaway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kitten 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back home. Jenny had saved “Kitty” from the scary old house on the hill. People had said that an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old witch 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lived there. </a:t>
              </a:r>
            </a:p>
            <a:p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Jenny was brave enough to visit the scary house and save her kitten.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76250" y="924232"/>
            <a:ext cx="5137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Situation Card 2</a:t>
            </a:r>
          </a:p>
        </p:txBody>
      </p:sp>
    </p:spTree>
    <p:extLst>
      <p:ext uri="{BB962C8B-B14F-4D97-AF65-F5344CB8AC3E}">
        <p14:creationId xmlns:p14="http://schemas.microsoft.com/office/powerpoint/2010/main" val="12308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30942" y="240429"/>
            <a:ext cx="11161611" cy="6337352"/>
            <a:chOff x="678426" y="299423"/>
            <a:chExt cx="11161611" cy="633735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426" y="299423"/>
              <a:ext cx="11161611" cy="6337352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384406" y="1002889"/>
              <a:ext cx="9749650" cy="491140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2800" b="1" dirty="0">
                <a:solidFill>
                  <a:schemeClr val="tx1"/>
                </a:solidFill>
              </a:endParaRPr>
            </a:p>
            <a:p>
              <a:endParaRPr lang="en-GB" sz="2800" b="1" dirty="0">
                <a:solidFill>
                  <a:schemeClr val="tx1"/>
                </a:solidFill>
              </a:endParaRPr>
            </a:p>
            <a:p>
              <a:endParaRPr lang="en-GB" sz="2800" b="1" dirty="0">
                <a:solidFill>
                  <a:schemeClr val="tx1"/>
                </a:solidFill>
              </a:endParaRPr>
            </a:p>
            <a:p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“Well, what are we going to do now?” asked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Paula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. “Here we are, stuck in the middle of the ocean with a crazy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pirate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who thinks he’s the King of Driftwood Island.”</a:t>
              </a:r>
            </a:p>
            <a:p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“And we’re all tied up.” said Peter.</a:t>
              </a:r>
            </a:p>
            <a:p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“But hey! Not all of us! </a:t>
              </a:r>
              <a:r>
                <a:rPr lang="en-GB" sz="28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Salty the dog </a:t>
              </a:r>
              <a:r>
                <a:rPr lang="en-GB" sz="28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is still free!” exclaimed Paula. “I have a great idea!”</a:t>
              </a:r>
            </a:p>
            <a:p>
              <a:r>
                <a:rPr lang="en-GB" sz="2800" b="1" dirty="0">
                  <a:solidFill>
                    <a:schemeClr val="accent5">
                      <a:lumMod val="75000"/>
                    </a:schemeClr>
                  </a:solidFill>
                  <a:latin typeface="Comic Sans MS" panose="030F0702030302020204" pitchFamily="66" charset="0"/>
                </a:rPr>
                <a:t>What do you think Paula’s great idea is? What do you think will happen next</a:t>
              </a:r>
              <a:r>
                <a:rPr lang="en-GB" sz="2800" b="1" dirty="0">
                  <a:solidFill>
                    <a:schemeClr val="accent5">
                      <a:lumMod val="75000"/>
                    </a:schemeClr>
                  </a:solidFill>
                </a:rPr>
                <a:t>?</a:t>
              </a:r>
            </a:p>
            <a:p>
              <a:pPr algn="ctr"/>
              <a:endParaRPr lang="en-GB" sz="28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384406" y="914400"/>
            <a:ext cx="5137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Situation Card 3</a:t>
            </a:r>
          </a:p>
        </p:txBody>
      </p:sp>
    </p:spTree>
    <p:extLst>
      <p:ext uri="{BB962C8B-B14F-4D97-AF65-F5344CB8AC3E}">
        <p14:creationId xmlns:p14="http://schemas.microsoft.com/office/powerpoint/2010/main" val="47245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30942" y="240429"/>
            <a:ext cx="11161611" cy="6337352"/>
            <a:chOff x="678426" y="299423"/>
            <a:chExt cx="11161611" cy="633735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426" y="299423"/>
              <a:ext cx="11161611" cy="6337352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384406" y="1002889"/>
              <a:ext cx="9749650" cy="491140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28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endParaRPr lang="en-GB" sz="28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endParaRPr lang="en-GB" sz="28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For many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children 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it is lots of fun sitting around a campfire. Out in the country the stars shine brightly and tiny creepy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creatures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run around in the darkness. Imagine that you are with </a:t>
              </a:r>
              <a:r>
                <a:rPr lang="en-GB" sz="3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friends</a:t>
              </a:r>
              <a:r>
                <a:rPr lang="en-GB" sz="3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on a camping trip, lighting a campfire for the very first time.</a:t>
              </a:r>
            </a:p>
            <a:p>
              <a:pPr algn="ctr"/>
              <a:endParaRPr lang="en-GB" sz="4400" b="1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177927" y="875072"/>
            <a:ext cx="5137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Situation Card 4</a:t>
            </a:r>
          </a:p>
        </p:txBody>
      </p:sp>
    </p:spTree>
    <p:extLst>
      <p:ext uri="{BB962C8B-B14F-4D97-AF65-F5344CB8AC3E}">
        <p14:creationId xmlns:p14="http://schemas.microsoft.com/office/powerpoint/2010/main" val="1765198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59B6942B4DDA43B0451B8F9B7209DD" ma:contentTypeVersion="12" ma:contentTypeDescription="Create a new document." ma:contentTypeScope="" ma:versionID="20884d34e0d0736677e32ca8e0f5944b">
  <xsd:schema xmlns:xsd="http://www.w3.org/2001/XMLSchema" xmlns:xs="http://www.w3.org/2001/XMLSchema" xmlns:p="http://schemas.microsoft.com/office/2006/metadata/properties" xmlns:ns2="06a7428c-56c0-4646-b9e8-f2c1da631d03" xmlns:ns3="819bd132-56b4-4b45-869d-e84b96c1b6bf" targetNamespace="http://schemas.microsoft.com/office/2006/metadata/properties" ma:root="true" ma:fieldsID="91286d3bd5e2daab5256c28bd7648378" ns2:_="" ns3:_="">
    <xsd:import namespace="06a7428c-56c0-4646-b9e8-f2c1da631d03"/>
    <xsd:import namespace="819bd132-56b4-4b45-869d-e84b96c1b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a7428c-56c0-4646-b9e8-f2c1da631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bd132-56b4-4b45-869d-e84b96c1b6b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84BBA0-EE12-40A6-9903-E535324BC8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71BEB5-32A2-4189-A7A9-720F632915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a7428c-56c0-4646-b9e8-f2c1da631d03"/>
    <ds:schemaRef ds:uri="819bd132-56b4-4b45-869d-e84b96c1b6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DC2E5A-8B3B-440E-9F2F-F6CE321CD0A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259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schembri</dc:creator>
  <cp:lastModifiedBy>Laura schembri</cp:lastModifiedBy>
  <cp:revision>6</cp:revision>
  <dcterms:created xsi:type="dcterms:W3CDTF">2019-03-25T12:54:08Z</dcterms:created>
  <dcterms:modified xsi:type="dcterms:W3CDTF">2020-11-17T08:49:52Z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0x0101007F59B6942B4DDA43B0451B8F9B7209DD</vt:lpwstr>
  </property>
</Properties>
</file>